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A1C43075-27FE-AB41-8B98-6E99C757D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467" y="866309"/>
            <a:ext cx="10905066" cy="5125381"/>
          </a:xfrm>
          <a:prstGeom prst="rect">
            <a:avLst/>
          </a:prstGeom>
        </p:spPr>
      </p:pic>
      <p:sp>
        <p:nvSpPr>
          <p:cNvPr id="32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0610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13E384-EBE3-0048-8D6C-59810496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r>
              <a:rPr lang="nb-NO" dirty="0" err="1"/>
              <a:t>Navhjelp</a:t>
            </a:r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B159BFE0-00BE-734C-AB8E-411C5E5F0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90" b="16127"/>
          <a:stretch/>
        </p:blipFill>
        <p:spPr>
          <a:xfrm>
            <a:off x="3381910" y="372242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1AE75C-9B40-4DF8-A65B-AA77057CA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>
            <a:normAutofit/>
          </a:bodyPr>
          <a:lstStyle/>
          <a:p>
            <a:r>
              <a:rPr lang="nb-NO" dirty="0" err="1"/>
              <a:t>Ipad</a:t>
            </a:r>
            <a:r>
              <a:rPr lang="nb-NO" dirty="0"/>
              <a:t> </a:t>
            </a:r>
          </a:p>
          <a:p>
            <a:r>
              <a:rPr lang="nb-NO"/>
              <a:t>SkyDemon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4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DA580C16-6CD3-814D-8CB3-3543D0B60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14" r="922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5FC268D-BCCB-C74B-8EB8-88627FAC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Aeroprakt</a:t>
            </a:r>
            <a:r>
              <a:rPr lang="en-US" sz="4800" dirty="0">
                <a:solidFill>
                  <a:srgbClr val="EBEBEB"/>
                </a:solidFill>
              </a:rPr>
              <a:t> A22LS </a:t>
            </a:r>
            <a:r>
              <a:rPr lang="nb-NO" sz="4800" dirty="0">
                <a:solidFill>
                  <a:srgbClr val="EBEBEB"/>
                </a:solidFill>
              </a:rPr>
              <a:t>- 2019 mod</a:t>
            </a:r>
            <a:r>
              <a:rPr lang="en-US" sz="4800" dirty="0">
                <a:solidFill>
                  <a:srgbClr val="EBEBEB"/>
                </a:solidFill>
              </a:rPr>
              <a:t> -  LN-YMA </a:t>
            </a:r>
          </a:p>
        </p:txBody>
      </p:sp>
    </p:spTree>
    <p:extLst>
      <p:ext uri="{BB962C8B-B14F-4D97-AF65-F5344CB8AC3E}">
        <p14:creationId xmlns:p14="http://schemas.microsoft.com/office/powerpoint/2010/main" val="304539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A5D5B3-C54E-3548-9011-1EA059DE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nøkkeltall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232E9A-E05A-2C44-A7AE-9DA2A47B8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209801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Tomvekt</a:t>
            </a:r>
            <a:r>
              <a:rPr lang="nb-NO" dirty="0"/>
              <a:t>   305 kg</a:t>
            </a:r>
          </a:p>
          <a:p>
            <a:r>
              <a:rPr lang="nb-NO" dirty="0"/>
              <a:t>Maksvekt 600 kg</a:t>
            </a:r>
          </a:p>
          <a:p>
            <a:r>
              <a:rPr lang="nb-NO" dirty="0"/>
              <a:t>Bensin  90 L  65 kg</a:t>
            </a:r>
          </a:p>
          <a:p>
            <a:r>
              <a:rPr lang="nb-NO" dirty="0" err="1"/>
              <a:t>Crus</a:t>
            </a:r>
            <a:r>
              <a:rPr lang="nb-NO" dirty="0"/>
              <a:t> hastighet  ca 165 – 170 km/t</a:t>
            </a:r>
          </a:p>
          <a:p>
            <a:r>
              <a:rPr lang="nb-NO" dirty="0"/>
              <a:t>Bensin forbruk ved 5000 rpm er 18 L/timen</a:t>
            </a:r>
          </a:p>
          <a:p>
            <a:r>
              <a:rPr lang="nb-NO" dirty="0"/>
              <a:t>Bensin MoGas 95 - 98 </a:t>
            </a:r>
            <a:r>
              <a:rPr lang="nb-NO" dirty="0" err="1"/>
              <a:t>okt</a:t>
            </a:r>
            <a:r>
              <a:rPr lang="nb-NO" dirty="0"/>
              <a:t>  / AvGas 100LL</a:t>
            </a:r>
          </a:p>
          <a:p>
            <a:r>
              <a:rPr lang="nb-NO" dirty="0"/>
              <a:t>Motor : </a:t>
            </a:r>
            <a:r>
              <a:rPr lang="nb-NO" dirty="0" err="1"/>
              <a:t>Rotax</a:t>
            </a:r>
            <a:r>
              <a:rPr lang="nb-NO" dirty="0"/>
              <a:t> 912 uls  100 hk v/5500 rpm</a:t>
            </a:r>
          </a:p>
          <a:p>
            <a:r>
              <a:rPr lang="nb-NO" dirty="0"/>
              <a:t>Beste </a:t>
            </a:r>
            <a:r>
              <a:rPr lang="nb-NO" dirty="0" err="1"/>
              <a:t>climb</a:t>
            </a:r>
            <a:r>
              <a:rPr lang="nb-NO" dirty="0"/>
              <a:t> / glide er 100 km/t</a:t>
            </a:r>
          </a:p>
          <a:p>
            <a:r>
              <a:rPr lang="nb-NO" dirty="0"/>
              <a:t>Stall med full flap er 55 km/t.  Stall uten </a:t>
            </a:r>
            <a:r>
              <a:rPr lang="nb-NO" dirty="0" err="1"/>
              <a:t>Flap</a:t>
            </a:r>
            <a:r>
              <a:rPr lang="nb-NO" dirty="0"/>
              <a:t> er 65 km/t</a:t>
            </a:r>
          </a:p>
          <a:p>
            <a:r>
              <a:rPr lang="nb-NO" dirty="0"/>
              <a:t>Lander med 80  - 100 km/t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261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CE48A4-DAD7-274C-97FF-F51A5E4F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flyr vi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021967-1698-6148-AF7C-7DF9DE956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209801"/>
            <a:ext cx="8946541" cy="4195481"/>
          </a:xfrm>
        </p:spPr>
        <p:txBody>
          <a:bodyPr/>
          <a:lstStyle/>
          <a:p>
            <a:r>
              <a:rPr lang="nb-NO" dirty="0"/>
              <a:t>Vi trenger 100 m for avgang og landing.</a:t>
            </a:r>
          </a:p>
          <a:p>
            <a:r>
              <a:rPr lang="nb-NO" dirty="0"/>
              <a:t>Ulven</a:t>
            </a:r>
          </a:p>
          <a:p>
            <a:r>
              <a:rPr lang="nb-NO" dirty="0"/>
              <a:t>Rompene / Dalsøyra</a:t>
            </a:r>
          </a:p>
          <a:p>
            <a:r>
              <a:rPr lang="nb-NO" dirty="0"/>
              <a:t>Bømoen</a:t>
            </a:r>
          </a:p>
          <a:p>
            <a:r>
              <a:rPr lang="nb-NO" dirty="0"/>
              <a:t>Norheimsund</a:t>
            </a:r>
          </a:p>
          <a:p>
            <a:r>
              <a:rPr lang="nb-NO" dirty="0"/>
              <a:t>Jondal</a:t>
            </a:r>
          </a:p>
          <a:p>
            <a:r>
              <a:rPr lang="nb-NO" dirty="0" err="1"/>
              <a:t>Rippel</a:t>
            </a:r>
            <a:endParaRPr lang="nb-NO" dirty="0"/>
          </a:p>
          <a:p>
            <a:r>
              <a:rPr lang="nb-NO" dirty="0"/>
              <a:t>Sørstokken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08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8F43C6-1502-9B44-B44A-6A8D792C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koster det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DB9963-E15F-C445-81F0-AC0AEB73C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209801"/>
            <a:ext cx="8946541" cy="4195481"/>
          </a:xfrm>
        </p:spPr>
        <p:txBody>
          <a:bodyPr/>
          <a:lstStyle/>
          <a:p>
            <a:r>
              <a:rPr lang="nb-NO" dirty="0"/>
              <a:t>Flyet har en verdi på 750 000,-</a:t>
            </a:r>
          </a:p>
          <a:p>
            <a:r>
              <a:rPr lang="nb-NO" dirty="0"/>
              <a:t>Driftskostnader er ca 60 000,-</a:t>
            </a:r>
          </a:p>
          <a:p>
            <a:r>
              <a:rPr lang="nb-NO" dirty="0"/>
              <a:t>Ved ca 30 timer gir det en timepris på. Kr 2000,- / t</a:t>
            </a:r>
          </a:p>
          <a:p>
            <a:r>
              <a:rPr lang="nb-NO" dirty="0"/>
              <a:t>Vi ønsker mer aktivitet og reduserte kostnader</a:t>
            </a:r>
          </a:p>
          <a:p>
            <a:r>
              <a:rPr lang="nb-NO" dirty="0"/>
              <a:t>Pris 2021 er  kr 1260,- /t og skole pris kr 1020,-/t</a:t>
            </a:r>
          </a:p>
          <a:p>
            <a:r>
              <a:rPr lang="nb-NO" dirty="0"/>
              <a:t>Konvertering av LAPL/S, LAPL/A og PPL-A tar  5 – 6 timer</a:t>
            </a:r>
          </a:p>
          <a:p>
            <a:r>
              <a:rPr lang="nb-NO" dirty="0" err="1"/>
              <a:t>Oppflyging</a:t>
            </a:r>
            <a:r>
              <a:rPr lang="nb-NO" dirty="0"/>
              <a:t> ved Stord Flyklubb</a:t>
            </a:r>
          </a:p>
          <a:p>
            <a:r>
              <a:rPr lang="nb-NO" dirty="0"/>
              <a:t>Teoriprøve på 8 fag, 40 spørsmål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076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645EC-1DC4-214D-AAEB-7FB339E9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nb-NO" dirty="0"/>
              <a:t>LN-YMA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940DE221-7D2E-F143-9162-F88CD4B3A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423189" y="-46527"/>
            <a:ext cx="647470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6921FF-8339-4663-8A7A-B15EC903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nb-NO" dirty="0"/>
              <a:t>Y-stikke</a:t>
            </a:r>
          </a:p>
          <a:p>
            <a:r>
              <a:rPr lang="nb-NO" dirty="0"/>
              <a:t>Radio 8,33 dual</a:t>
            </a:r>
          </a:p>
          <a:p>
            <a:r>
              <a:rPr lang="nb-NO" dirty="0"/>
              <a:t>Minne </a:t>
            </a:r>
            <a:r>
              <a:rPr lang="nb-NO" dirty="0" err="1"/>
              <a:t>freq</a:t>
            </a:r>
            <a:r>
              <a:rPr lang="nb-NO" dirty="0"/>
              <a:t> </a:t>
            </a:r>
          </a:p>
          <a:p>
            <a:r>
              <a:rPr lang="nb-NO" dirty="0" err="1"/>
              <a:t>Transponder</a:t>
            </a:r>
            <a:r>
              <a:rPr lang="nb-NO" dirty="0"/>
              <a:t> mod S</a:t>
            </a:r>
          </a:p>
          <a:p>
            <a:r>
              <a:rPr lang="nb-NO" dirty="0"/>
              <a:t>Fartsmåler i km/t</a:t>
            </a:r>
          </a:p>
          <a:p>
            <a:r>
              <a:rPr lang="nb-NO" dirty="0"/>
              <a:t>Høydemåler i fot</a:t>
            </a:r>
          </a:p>
          <a:p>
            <a:r>
              <a:rPr lang="nb-NO" dirty="0"/>
              <a:t>EFI viser rpm, trykk &amp; temp. </a:t>
            </a:r>
          </a:p>
          <a:p>
            <a:r>
              <a:rPr lang="nb-NO" dirty="0"/>
              <a:t>Manuell </a:t>
            </a:r>
            <a:r>
              <a:rPr lang="nb-NO" dirty="0" err="1"/>
              <a:t>Flap</a:t>
            </a:r>
            <a:r>
              <a:rPr lang="nb-NO" dirty="0"/>
              <a:t> &amp; trim</a:t>
            </a:r>
          </a:p>
          <a:p>
            <a:endParaRPr lang="nb-NO" dirty="0"/>
          </a:p>
          <a:p>
            <a:endParaRPr 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65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0E1B83-005E-1D4E-B219-F0E36BA4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96568"/>
          </a:xfrm>
        </p:spPr>
        <p:txBody>
          <a:bodyPr/>
          <a:lstStyle/>
          <a:p>
            <a:r>
              <a:rPr lang="nb-NO" dirty="0" err="1"/>
              <a:t>Rotax</a:t>
            </a:r>
            <a:r>
              <a:rPr lang="nb-NO" dirty="0"/>
              <a:t> 912 ULS  100hk v/5800 rpm</a:t>
            </a:r>
            <a:br>
              <a:rPr lang="nb-NO" dirty="0"/>
            </a:br>
            <a:r>
              <a:rPr lang="nb-NO" dirty="0"/>
              <a:t>Vi flyr normalt med 4800 – 5000 rpm</a:t>
            </a:r>
            <a:br>
              <a:rPr lang="nb-NO" dirty="0"/>
            </a:br>
            <a:r>
              <a:rPr lang="nb-NO" dirty="0"/>
              <a:t>Propellen går ca halve turtallet.</a:t>
            </a:r>
          </a:p>
        </p:txBody>
      </p:sp>
      <p:pic>
        <p:nvPicPr>
          <p:cNvPr id="5" name="Bilde 5">
            <a:extLst>
              <a:ext uri="{FF2B5EF4-FFF2-40B4-BE49-F238E27FC236}">
                <a16:creationId xmlns:a16="http://schemas.microsoft.com/office/drawing/2014/main" id="{B27B53C3-1627-D042-8D72-19CE4E0C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61" y="2797842"/>
            <a:ext cx="7689229" cy="3737820"/>
          </a:xfrm>
        </p:spPr>
      </p:pic>
    </p:spTree>
    <p:extLst>
      <p:ext uri="{BB962C8B-B14F-4D97-AF65-F5344CB8AC3E}">
        <p14:creationId xmlns:p14="http://schemas.microsoft.com/office/powerpoint/2010/main" val="352496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D67BFB-8CAC-764F-9D6D-6BCD50122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081039"/>
          </a:xfrm>
        </p:spPr>
        <p:txBody>
          <a:bodyPr/>
          <a:lstStyle/>
          <a:p>
            <a:r>
              <a:rPr lang="nb-NO" dirty="0"/>
              <a:t>Luftkjølt med vannkjølte topper. Det er dobbelt tenning system og to forgassere.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B327B727-C6A0-A840-81DC-64CDA0487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323" y="2533757"/>
            <a:ext cx="7749956" cy="3767340"/>
          </a:xfrm>
        </p:spPr>
      </p:pic>
    </p:spTree>
    <p:extLst>
      <p:ext uri="{BB962C8B-B14F-4D97-AF65-F5344CB8AC3E}">
        <p14:creationId xmlns:p14="http://schemas.microsoft.com/office/powerpoint/2010/main" val="428943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872C89F0-A47C-4C41-9EED-BE39D2972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54310" y="643467"/>
            <a:ext cx="100833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6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1" baseType="lpstr">
      <vt:lpstr>Ion</vt:lpstr>
      <vt:lpstr>PowerPoint-presentasjon</vt:lpstr>
      <vt:lpstr>Aeroprakt A22LS - 2019 mod -  LN-YMA </vt:lpstr>
      <vt:lpstr>Litt nøkkeltall</vt:lpstr>
      <vt:lpstr>Hvor flyr vi ?</vt:lpstr>
      <vt:lpstr>Hva koster det ?</vt:lpstr>
      <vt:lpstr>LN-YMA</vt:lpstr>
      <vt:lpstr>Rotax 912 ULS  100hk v/5800 rpm Vi flyr normalt med 4800 – 5000 rpm Propellen går ca halve turtallet.</vt:lpstr>
      <vt:lpstr>Luftkjølt med vannkjølte topper. Det er dobbelt tenning system og to forgassere.  </vt:lpstr>
      <vt:lpstr>PowerPoint-presentasjon</vt:lpstr>
      <vt:lpstr>Navhjelp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Mikael Aksdal</dc:creator>
  <cp:lastModifiedBy>Mikael Aksdal</cp:lastModifiedBy>
  <cp:revision>4</cp:revision>
  <dcterms:created xsi:type="dcterms:W3CDTF">2021-03-10T18:53:41Z</dcterms:created>
  <dcterms:modified xsi:type="dcterms:W3CDTF">2021-03-14T20:28:31Z</dcterms:modified>
</cp:coreProperties>
</file>